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D1059-E50E-48D0-B5AB-E031F97F9A6E}" v="3" dt="2025-12-07T12:53:3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Ashcroft" userId="280e3284647607e7" providerId="LiveId" clId="{9DC78CC3-05BB-4E15-AA81-6543A9BCA308}"/>
    <pc:docChg chg="custSel modSld">
      <pc:chgData name="Ryan Ashcroft" userId="280e3284647607e7" providerId="LiveId" clId="{9DC78CC3-05BB-4E15-AA81-6543A9BCA308}" dt="2025-12-07T12:53:39.104" v="9" actId="478"/>
      <pc:docMkLst>
        <pc:docMk/>
      </pc:docMkLst>
      <pc:sldChg chg="addSp delSp modSp mod modTransition delAnim">
        <pc:chgData name="Ryan Ashcroft" userId="280e3284647607e7" providerId="LiveId" clId="{9DC78CC3-05BB-4E15-AA81-6543A9BCA308}" dt="2025-12-07T12:53:34.829" v="8"/>
        <pc:sldMkLst>
          <pc:docMk/>
          <pc:sldMk cId="1606143961" sldId="256"/>
        </pc:sldMkLst>
        <pc:picChg chg="add del mod">
          <ac:chgData name="Ryan Ashcroft" userId="280e3284647607e7" providerId="LiveId" clId="{9DC78CC3-05BB-4E15-AA81-6543A9BCA308}" dt="2025-12-07T12:53:16.239" v="1" actId="478"/>
          <ac:picMkLst>
            <pc:docMk/>
            <pc:sldMk cId="1606143961" sldId="256"/>
            <ac:picMk id="64" creationId="{40D78072-E79F-4144-15AD-43D2884BBAEA}"/>
          </ac:picMkLst>
        </pc:picChg>
        <pc:picChg chg="add del mod">
          <ac:chgData name="Ryan Ashcroft" userId="280e3284647607e7" providerId="LiveId" clId="{9DC78CC3-05BB-4E15-AA81-6543A9BCA308}" dt="2025-12-07T12:53:34.829" v="8"/>
          <ac:picMkLst>
            <pc:docMk/>
            <pc:sldMk cId="1606143961" sldId="256"/>
            <ac:picMk id="68" creationId="{6AE4C41D-1506-627F-620F-E9D315F84045}"/>
          </ac:picMkLst>
        </pc:picChg>
        <pc:picChg chg="add mod">
          <ac:chgData name="Ryan Ashcroft" userId="280e3284647607e7" providerId="LiveId" clId="{9DC78CC3-05BB-4E15-AA81-6543A9BCA308}" dt="2025-12-07T12:53:34.829" v="8"/>
          <ac:picMkLst>
            <pc:docMk/>
            <pc:sldMk cId="1606143961" sldId="256"/>
            <ac:picMk id="69" creationId="{BED0EFC8-15B3-8040-26EE-53F647EFA554}"/>
          </ac:picMkLst>
        </pc:picChg>
      </pc:sldChg>
      <pc:sldChg chg="addSp delSp modSp mod modTransition modAnim">
        <pc:chgData name="Ryan Ashcroft" userId="280e3284647607e7" providerId="LiveId" clId="{9DC78CC3-05BB-4E15-AA81-6543A9BCA308}" dt="2025-12-07T12:53:34.829" v="8"/>
        <pc:sldMkLst>
          <pc:docMk/>
          <pc:sldMk cId="1949864863" sldId="257"/>
        </pc:sldMkLst>
        <pc:picChg chg="add del mod">
          <ac:chgData name="Ryan Ashcroft" userId="280e3284647607e7" providerId="LiveId" clId="{9DC78CC3-05BB-4E15-AA81-6543A9BCA308}" dt="2025-12-07T12:53:27.806" v="7"/>
          <ac:picMkLst>
            <pc:docMk/>
            <pc:sldMk cId="1949864863" sldId="257"/>
            <ac:picMk id="14" creationId="{E39196BB-80B0-0613-8A56-943D69045947}"/>
          </ac:picMkLst>
        </pc:picChg>
        <pc:picChg chg="add del mod ord">
          <ac:chgData name="Ryan Ashcroft" userId="280e3284647607e7" providerId="LiveId" clId="{9DC78CC3-05BB-4E15-AA81-6543A9BCA308}" dt="2025-12-07T12:53:34.829" v="8"/>
          <ac:picMkLst>
            <pc:docMk/>
            <pc:sldMk cId="1949864863" sldId="257"/>
            <ac:picMk id="17" creationId="{EEA9C669-323B-36AA-F620-7A37267D26EE}"/>
          </ac:picMkLst>
        </pc:picChg>
        <pc:picChg chg="add mod">
          <ac:chgData name="Ryan Ashcroft" userId="280e3284647607e7" providerId="LiveId" clId="{9DC78CC3-05BB-4E15-AA81-6543A9BCA308}" dt="2025-12-07T12:53:34.829" v="8"/>
          <ac:picMkLst>
            <pc:docMk/>
            <pc:sldMk cId="1949864863" sldId="257"/>
            <ac:picMk id="18" creationId="{75D9B714-F83B-6FC5-A612-2310E53D2E71}"/>
          </ac:picMkLst>
        </pc:picChg>
      </pc:sldChg>
      <pc:sldChg chg="addSp delSp modSp mod modTransition delAnim modAnim">
        <pc:chgData name="Ryan Ashcroft" userId="280e3284647607e7" providerId="LiveId" clId="{9DC78CC3-05BB-4E15-AA81-6543A9BCA308}" dt="2025-12-07T12:53:39.104" v="9" actId="478"/>
        <pc:sldMkLst>
          <pc:docMk/>
          <pc:sldMk cId="758505956" sldId="258"/>
        </pc:sldMkLst>
        <pc:picChg chg="add del mod">
          <ac:chgData name="Ryan Ashcroft" userId="280e3284647607e7" providerId="LiveId" clId="{9DC78CC3-05BB-4E15-AA81-6543A9BCA308}" dt="2025-12-07T12:53:27.806" v="7"/>
          <ac:picMkLst>
            <pc:docMk/>
            <pc:sldMk cId="758505956" sldId="258"/>
            <ac:picMk id="12" creationId="{64CC47E7-CFD3-2768-E66D-8686F6F03454}"/>
          </ac:picMkLst>
        </pc:picChg>
        <pc:picChg chg="add del mod ord">
          <ac:chgData name="Ryan Ashcroft" userId="280e3284647607e7" providerId="LiveId" clId="{9DC78CC3-05BB-4E15-AA81-6543A9BCA308}" dt="2025-12-07T12:53:34.829" v="8"/>
          <ac:picMkLst>
            <pc:docMk/>
            <pc:sldMk cId="758505956" sldId="258"/>
            <ac:picMk id="14" creationId="{40A58E08-89D3-E3F5-E613-CB1941889108}"/>
          </ac:picMkLst>
        </pc:picChg>
        <pc:picChg chg="add del mod">
          <ac:chgData name="Ryan Ashcroft" userId="280e3284647607e7" providerId="LiveId" clId="{9DC78CC3-05BB-4E15-AA81-6543A9BCA308}" dt="2025-12-07T12:53:39.104" v="9" actId="478"/>
          <ac:picMkLst>
            <pc:docMk/>
            <pc:sldMk cId="758505956" sldId="258"/>
            <ac:picMk id="15" creationId="{B5F36EA3-0F10-DA74-74A5-32C3A3027E77}"/>
          </ac:picMkLst>
        </pc:picChg>
      </pc:sldChg>
      <pc:sldChg chg="addSp delSp modSp mod modTransition modAnim">
        <pc:chgData name="Ryan Ashcroft" userId="280e3284647607e7" providerId="LiveId" clId="{9DC78CC3-05BB-4E15-AA81-6543A9BCA308}" dt="2025-12-07T12:53:27.806" v="7"/>
        <pc:sldMkLst>
          <pc:docMk/>
          <pc:sldMk cId="1861729584" sldId="259"/>
        </pc:sldMkLst>
        <pc:picChg chg="add del mod">
          <ac:chgData name="Ryan Ashcroft" userId="280e3284647607e7" providerId="LiveId" clId="{9DC78CC3-05BB-4E15-AA81-6543A9BCA308}" dt="2025-12-07T12:53:27.806" v="7"/>
          <ac:picMkLst>
            <pc:docMk/>
            <pc:sldMk cId="1861729584" sldId="259"/>
            <ac:picMk id="13" creationId="{C912A063-2340-3EC5-5AFA-E11125790D00}"/>
          </ac:picMkLst>
        </pc:picChg>
        <pc:picChg chg="add mod ord">
          <ac:chgData name="Ryan Ashcroft" userId="280e3284647607e7" providerId="LiveId" clId="{9DC78CC3-05BB-4E15-AA81-6543A9BCA308}" dt="2025-12-07T12:53:26.512" v="5" actId="34307"/>
          <ac:picMkLst>
            <pc:docMk/>
            <pc:sldMk cId="1861729584" sldId="259"/>
            <ac:picMk id="15" creationId="{0A4BFA03-464D-73F5-DAE3-F71FC7F0958F}"/>
          </ac:picMkLst>
        </pc:picChg>
      </pc:sldChg>
      <pc:sldChg chg="addSp delSp modSp mod modTransition modAnim">
        <pc:chgData name="Ryan Ashcroft" userId="280e3284647607e7" providerId="LiveId" clId="{9DC78CC3-05BB-4E15-AA81-6543A9BCA308}" dt="2025-12-07T12:53:27.806" v="7"/>
        <pc:sldMkLst>
          <pc:docMk/>
          <pc:sldMk cId="2436823471" sldId="260"/>
        </pc:sldMkLst>
        <pc:picChg chg="add del mod">
          <ac:chgData name="Ryan Ashcroft" userId="280e3284647607e7" providerId="LiveId" clId="{9DC78CC3-05BB-4E15-AA81-6543A9BCA308}" dt="2025-12-07T12:53:27.806" v="7"/>
          <ac:picMkLst>
            <pc:docMk/>
            <pc:sldMk cId="2436823471" sldId="260"/>
            <ac:picMk id="8" creationId="{83C39ED5-D1AC-E4C2-541B-588560A016CD}"/>
          </ac:picMkLst>
        </pc:picChg>
        <pc:picChg chg="add mod ord">
          <ac:chgData name="Ryan Ashcroft" userId="280e3284647607e7" providerId="LiveId" clId="{9DC78CC3-05BB-4E15-AA81-6543A9BCA308}" dt="2025-12-07T12:53:26.516" v="6" actId="34307"/>
          <ac:picMkLst>
            <pc:docMk/>
            <pc:sldMk cId="2436823471" sldId="260"/>
            <ac:picMk id="11" creationId="{EFADD760-E744-FD53-2120-36190CE59B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2A3F-B49A-428E-9976-E814201B178D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DE28-7A10-4381-8A74-4D4646EA29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CDE28-7A10-4381-8A74-4D4646EA29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CDE28-7A10-4381-8A74-4D4646EA29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4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CDB9-FCB4-C6F6-4250-C2DBE38F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77D67-BE36-7987-3760-24EC13E9C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D915-4DD4-D587-F296-1E7AA682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1C027-BAFD-A6A1-66A8-2880F1ED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D1AF-5915-9748-77AF-2013A5EA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30D-BAA4-AD6B-0412-4D647BD8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CFF9F-1F05-ECAC-F0AD-D8103535C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84FD-206A-FD63-9904-3CB9CEFC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190A-E86B-325E-45F5-74439E24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DA396-AB69-26F7-8CAD-1D77C056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C0066-E209-6CF4-2340-C945ECB87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EBBEE-F885-FD3E-9E87-68888CB51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061B9-C255-7095-609F-69BF381E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31A26-AB29-ED11-0EEE-07F3F74C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3B1E0-F05D-BBBB-72F4-6B0F6A5B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2A1A-2BEA-16F0-5340-5A94A7CE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C636-B7F8-E1E4-01CF-658EE3982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F360C-F53F-6EDA-35EE-84A3EE3F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80C3F-5213-9E32-AF98-D0E4A95B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7FCD8-CF03-1A38-E159-14644680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1BBF-A125-E560-64CE-1AB43428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B9A21-AC91-93B0-5E70-8CE80665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A30B-6AD2-8B7E-3A6B-A00069FE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30F89-FF17-F2ED-5E53-AF2DAD7E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A932-75D2-5D53-B011-B50EAC0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939B-2773-28DB-7A3A-9F90BD8A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F30B-6E0F-770D-6999-7A1575778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DE28A-02EF-1100-10AB-1F8896E43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0A515-2E61-38B7-BFA5-A56F1457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52B35-AF82-1799-B1AD-4F154210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08139-31DC-BFF3-9AD8-AE5D593F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6B53-D278-FE13-6A3C-DB47520B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4EFF2-C4ED-84C2-5422-0C4C0F8BD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D50A4-3BB5-8363-374E-5163BC8E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DED10-C073-4EAF-013F-017BE549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EDBCC-1A46-30EB-242F-333B5DD38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47A5E-0609-8E5B-A69D-DABFEBA0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A962F-9AF1-AE46-9D46-F567A50D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3D6A6-69E0-E95F-9E79-0771C249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631C-2EEB-AFA1-808C-58759CF7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B4A80-ABC9-6D5E-2197-EA775473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5AA59-7B00-3921-AA74-CA429083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7EB90-9656-3F86-B69A-A1F20404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84018-F2DE-8577-E082-5BC61159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BCAE0-FECC-E497-060A-4CBF828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D6480-069B-84A0-1A57-5779112B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2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894D-1593-D55B-5961-9E5261FE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6C55-367B-65CE-143F-9DE1842E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7FF27-97F7-0C42-0081-13DE5567A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0B1D5-0E9E-9CB0-151D-E5E86445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BBDB5-EC3F-5BD4-EE19-B83D217E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3BE0E-34AE-CBBD-DE3F-1D307019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5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EE6-2675-641C-F043-08BF3004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A5654-35FF-0C07-5DB0-6CA4E2429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258C9-1CF6-8141-73BA-B5EC23AE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C176-418A-5899-79EB-04D1BC4B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71266-7732-1D4A-48CC-177FB61F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2D86A-5ECF-82E1-1333-D817CAE5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5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C2B09-3DE4-EEA2-F0A6-1B5EC1B2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B56D5-189A-65B7-5DD8-5E9C95B2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CBB8-6749-D366-9A78-4A039E574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1657C-2923-4035-B3E8-5856D17A4D24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ACFF-743E-0998-D2BB-C3AB0AF0C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720C-F649-7D8E-9746-1BB4B26C0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5AF7C-F5DF-42BA-92DA-51CEDACA1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3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87B48057-244E-7BC0-FF76-B8EC29244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8514" cy="6858000"/>
          </a:xfrm>
          <a:prstGeom prst="rect">
            <a:avLst/>
          </a:prstGeom>
        </p:spPr>
      </p:pic>
      <p:pic>
        <p:nvPicPr>
          <p:cNvPr id="55" name="Picture 54" descr="A screenshot of a phone&#10;&#10;AI-generated content may be incorrect.">
            <a:extLst>
              <a:ext uri="{FF2B5EF4-FFF2-40B4-BE49-F238E27FC236}">
                <a16:creationId xmlns:a16="http://schemas.microsoft.com/office/drawing/2014/main" id="{780D5A8E-E0BB-54BD-9FFC-ED977DF9D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0"/>
            <a:ext cx="3247857" cy="6858000"/>
          </a:xfrm>
          <a:prstGeom prst="rect">
            <a:avLst/>
          </a:prstGeom>
        </p:spPr>
      </p:pic>
      <p:pic>
        <p:nvPicPr>
          <p:cNvPr id="57" name="Picture 56" descr="A screenshot of a phone&#10;&#10;AI-generated content may be incorrect.">
            <a:extLst>
              <a:ext uri="{FF2B5EF4-FFF2-40B4-BE49-F238E27FC236}">
                <a16:creationId xmlns:a16="http://schemas.microsoft.com/office/drawing/2014/main" id="{EFB45F37-BA9B-A274-8B27-79076A5EA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2" y="0"/>
            <a:ext cx="3044086" cy="6858000"/>
          </a:xfrm>
          <a:prstGeom prst="rect">
            <a:avLst/>
          </a:prstGeom>
        </p:spPr>
      </p:pic>
      <p:pic>
        <p:nvPicPr>
          <p:cNvPr id="59" name="Picture 58" descr="A screenshot of a phone&#10;&#10;AI-generated content may be incorrect.">
            <a:extLst>
              <a:ext uri="{FF2B5EF4-FFF2-40B4-BE49-F238E27FC236}">
                <a16:creationId xmlns:a16="http://schemas.microsoft.com/office/drawing/2014/main" id="{870CE36F-001B-B2C3-E0C8-C6E5C5A99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8" y="0"/>
            <a:ext cx="3091542" cy="6858000"/>
          </a:xfrm>
          <a:prstGeom prst="rect">
            <a:avLst/>
          </a:prstGeom>
        </p:spPr>
      </p:pic>
      <p:pic>
        <p:nvPicPr>
          <p:cNvPr id="69" name="Video 68">
            <a:hlinkClick r:id="" action="ppaction://media"/>
            <a:extLst>
              <a:ext uri="{FF2B5EF4-FFF2-40B4-BE49-F238E27FC236}">
                <a16:creationId xmlns:a16="http://schemas.microsoft.com/office/drawing/2014/main" id="{BED0EFC8-15B3-8040-26EE-53F647EFA5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9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614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"/>
    </mc:Choice>
    <mc:Fallback>
      <p:transition spd="slow" advTm="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lack background with white text&#10;&#10;AI-generated content may be incorrect.">
            <a:extLst>
              <a:ext uri="{FF2B5EF4-FFF2-40B4-BE49-F238E27FC236}">
                <a16:creationId xmlns:a16="http://schemas.microsoft.com/office/drawing/2014/main" id="{0C8C4288-5E96-EA8D-1F4B-0BAA0D3B0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2683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4FCC9176-9546-789C-D0A6-D4A4E8C9F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83" y="0"/>
            <a:ext cx="3153317" cy="6858000"/>
          </a:xfrm>
          <a:prstGeom prst="rect">
            <a:avLst/>
          </a:prstGeo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4833CCB9-4152-8770-D00F-B048BF855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54" y="0"/>
            <a:ext cx="3286421" cy="6858000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88A33C39-F26D-F6EE-4F33-4CD33B556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75" y="0"/>
            <a:ext cx="2907625" cy="6858000"/>
          </a:xfrm>
          <a:prstGeom prst="rect">
            <a:avLst/>
          </a:prstGeom>
        </p:spPr>
      </p:pic>
      <p:pic>
        <p:nvPicPr>
          <p:cNvPr id="18" name="Video 17">
            <a:hlinkClick r:id="" action="ppaction://media"/>
            <a:extLst>
              <a:ext uri="{FF2B5EF4-FFF2-40B4-BE49-F238E27FC236}">
                <a16:creationId xmlns:a16="http://schemas.microsoft.com/office/drawing/2014/main" id="{75D9B714-F83B-6FC5-A612-2310E53D2E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9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986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"/>
    </mc:Choice>
    <mc:Fallback>
      <p:transition spd="slow" advTm="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live event&#10;&#10;AI-generated content may be incorrect.">
            <a:extLst>
              <a:ext uri="{FF2B5EF4-FFF2-40B4-BE49-F238E27FC236}">
                <a16:creationId xmlns:a16="http://schemas.microsoft.com/office/drawing/2014/main" id="{D76C35F2-4265-411E-4893-A0C51FE1A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" y="0"/>
            <a:ext cx="3225011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1C7F86BC-260A-E861-2BC6-E6AA86F0B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0"/>
            <a:ext cx="3225011" cy="6858000"/>
          </a:xfrm>
          <a:prstGeom prst="rect">
            <a:avLst/>
          </a:prstGeom>
        </p:spPr>
      </p:pic>
      <p:pic>
        <p:nvPicPr>
          <p:cNvPr id="7" name="Picture 6" descr="A screenshot of a black background with white text&#10;&#10;AI-generated content may be incorrect.">
            <a:extLst>
              <a:ext uri="{FF2B5EF4-FFF2-40B4-BE49-F238E27FC236}">
                <a16:creationId xmlns:a16="http://schemas.microsoft.com/office/drawing/2014/main" id="{35663B0B-1B37-7643-931B-6C07535B3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4" y="0"/>
            <a:ext cx="2960703" cy="6858000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E1140447-A258-15AF-1DE5-26F436637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7" y="0"/>
            <a:ext cx="293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4"/>
    </mc:Choice>
    <mc:Fallback>
      <p:transition spd="slow" advTm="28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lack background&#10;&#10;AI-generated content may be incorrect.">
            <a:extLst>
              <a:ext uri="{FF2B5EF4-FFF2-40B4-BE49-F238E27FC236}">
                <a16:creationId xmlns:a16="http://schemas.microsoft.com/office/drawing/2014/main" id="{477AC696-D853-AB64-B75C-2F62E54C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2686" cy="6858000"/>
          </a:xfrm>
          <a:prstGeom prst="rect">
            <a:avLst/>
          </a:prstGeom>
        </p:spPr>
      </p:pic>
      <p:pic>
        <p:nvPicPr>
          <p:cNvPr id="5" name="Picture 4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0AC88695-857F-163D-40EE-0312583B3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7" y="0"/>
            <a:ext cx="3113313" cy="6858000"/>
          </a:xfrm>
          <a:prstGeom prst="rect">
            <a:avLst/>
          </a:prstGeom>
        </p:spPr>
      </p:pic>
      <p:pic>
        <p:nvPicPr>
          <p:cNvPr id="7" name="Picture 6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1B6C9297-742D-6141-43EA-6A818054F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113313" cy="6858000"/>
          </a:xfrm>
          <a:prstGeom prst="rect">
            <a:avLst/>
          </a:prstGeom>
        </p:spPr>
      </p:pic>
      <p:pic>
        <p:nvPicPr>
          <p:cNvPr id="9" name="Picture 8" descr="A screenshot of a black background&#10;&#10;AI-generated content may be incorrect.">
            <a:extLst>
              <a:ext uri="{FF2B5EF4-FFF2-40B4-BE49-F238E27FC236}">
                <a16:creationId xmlns:a16="http://schemas.microsoft.com/office/drawing/2014/main" id="{DDE0D788-8B8E-5AD6-F299-4E4D52743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0"/>
            <a:ext cx="2982686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A4BFA03-464D-73F5-DAE3-F71FC7F0958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172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lack screen&#10;&#10;AI-generated content may be incorrect.">
            <a:extLst>
              <a:ext uri="{FF2B5EF4-FFF2-40B4-BE49-F238E27FC236}">
                <a16:creationId xmlns:a16="http://schemas.microsoft.com/office/drawing/2014/main" id="{D1A85900-237D-9B90-051B-C28FC2745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0"/>
            <a:ext cx="3394043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B7C7A4BD-9977-2E08-6E93-D406DB722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12" y="21771"/>
            <a:ext cx="3241502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ADD760-E744-FD53-2120-36190CE59BA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682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Widescreen</PresentationFormat>
  <Paragraphs>2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Ashcroft</dc:creator>
  <cp:lastModifiedBy>Ryan Ashcroft</cp:lastModifiedBy>
  <cp:revision>1</cp:revision>
  <dcterms:created xsi:type="dcterms:W3CDTF">2025-12-07T12:25:53Z</dcterms:created>
  <dcterms:modified xsi:type="dcterms:W3CDTF">2025-12-07T12:53:45Z</dcterms:modified>
</cp:coreProperties>
</file>